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33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78CDF7-1F8A-4640-B59F-0A91D71E799B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C36606-4D26-4F4D-B44E-393AB19AD5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CHANGES ON EARTH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igneous rock from a volcanic eruption cools, what does it form?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core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crust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mantle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new inner core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new crust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38525" cy="230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81463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water break apart rock? 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less space when it freezes in cold weather. 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less space when it melts in warm weather.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more space when it freezes in cold weather.</a:t>
            </a:r>
          </a:p>
          <a:p>
            <a:pPr marL="514350" indent="-514350">
              <a:buAutoNum type="alphaUcPeriod"/>
            </a:pPr>
            <a:r>
              <a:rPr lang="en-US" dirty="0" smtClean="0"/>
              <a:t>It takes up more space when it melts in warm weather.  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 It takes up more space when it freezes in cold weather. 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29088" cy="27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900488" cy="2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carries soil away from hilly farm fields?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rain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plants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rivers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rain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399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733800" cy="317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causes a rockslide-the quick movement of rocks down a slope?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wind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water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glaciers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gravity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652838" cy="25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72639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erosion </a:t>
            </a:r>
            <a:r>
              <a:rPr lang="en-US" b="1" dirty="0" smtClean="0"/>
              <a:t>mainly</a:t>
            </a:r>
            <a:r>
              <a:rPr lang="en-US" dirty="0" smtClean="0"/>
              <a:t> occur in dry regions?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 pulls soil downhill.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Mud flows quickly down a slope.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Sand particles blow against rocks.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Rock particles are carried away by water.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 startAt="3"/>
            </a:pPr>
            <a:r>
              <a:rPr lang="en-US" dirty="0" smtClean="0"/>
              <a:t>Sand particles blow against rocks.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3976688" cy="29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976687" cy="29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183880" cy="1828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32048"/>
          </a:xfrm>
        </p:spPr>
        <p:txBody>
          <a:bodyPr/>
          <a:lstStyle/>
          <a:p>
            <a:r>
              <a:rPr lang="en-US" dirty="0" smtClean="0"/>
              <a:t>Which layer of Earth is below the crust?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A.  Core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B.  Crust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C.  Mantle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D.  Inner core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0975"/>
            <a:ext cx="27813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6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force of breaking rocks into smaller and smaller pieces?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erosion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gravity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flooding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weathering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D. weathering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795588" cy="4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5824"/>
            <a:ext cx="3716156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183880" cy="3032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landform is this?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17192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plateau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89" y="1676400"/>
            <a:ext cx="4625811" cy="34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505200"/>
            <a:ext cx="8183880" cy="2529840"/>
          </a:xfrm>
        </p:spPr>
        <p:txBody>
          <a:bodyPr/>
          <a:lstStyle/>
          <a:p>
            <a:r>
              <a:rPr lang="en-US" dirty="0" smtClean="0"/>
              <a:t>A. coast</a:t>
            </a:r>
            <a:br>
              <a:rPr lang="en-US" dirty="0" smtClean="0"/>
            </a:br>
            <a:r>
              <a:rPr lang="en-US" dirty="0" smtClean="0"/>
              <a:t>B. crust</a:t>
            </a:r>
            <a:br>
              <a:rPr lang="en-US" dirty="0" smtClean="0"/>
            </a:br>
            <a:r>
              <a:rPr lang="en-US" dirty="0" smtClean="0"/>
              <a:t>C. mountain</a:t>
            </a:r>
            <a:br>
              <a:rPr lang="en-US" dirty="0" smtClean="0"/>
            </a:br>
            <a:r>
              <a:rPr lang="en-US" dirty="0" smtClean="0"/>
              <a:t>D.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1146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coast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71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 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9675"/>
            <a:ext cx="17065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glacier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4247"/>
            <a:ext cx="5638800" cy="42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this?</a:t>
            </a:r>
          </a:p>
          <a:p>
            <a:pPr marL="514350" indent="-514350">
              <a:buAutoNum type="alphaUcPeriod"/>
            </a:pPr>
            <a:r>
              <a:rPr lang="en-US" dirty="0" smtClean="0"/>
              <a:t>glacier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3562349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3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mountains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8" y="149524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2952750" cy="22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 Mantle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572000" cy="34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</a:p>
          <a:p>
            <a:pPr marL="514350" indent="-514350">
              <a:buAutoNum type="alphaUcPeriod"/>
            </a:pPr>
            <a:r>
              <a:rPr lang="en-US" dirty="0" smtClean="0"/>
              <a:t>plateau</a:t>
            </a:r>
          </a:p>
          <a:p>
            <a:pPr marL="514350" indent="-514350"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buAutoNum type="alphaUcPeriod"/>
            </a:pPr>
            <a:r>
              <a:rPr lang="en-US" dirty="0" smtClean="0"/>
              <a:t>coast</a:t>
            </a:r>
          </a:p>
          <a:p>
            <a:pPr marL="514350" indent="-514350">
              <a:buAutoNum type="alphaUcPeriod"/>
            </a:pPr>
            <a:r>
              <a:rPr lang="en-US" dirty="0" smtClean="0"/>
              <a:t>mountain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48" y="914400"/>
            <a:ext cx="355138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lake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443288" cy="25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86" y="3276600"/>
            <a:ext cx="31663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magma</a:t>
            </a:r>
          </a:p>
          <a:p>
            <a:pPr marL="514350" indent="-514350">
              <a:buAutoNum type="alphaUcPeriod"/>
            </a:pPr>
            <a:r>
              <a:rPr lang="en-US" dirty="0" smtClean="0"/>
              <a:t>lava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66988"/>
            <a:ext cx="3081338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10000" y="41910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magma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5251"/>
            <a:ext cx="4190999" cy="315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  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magma</a:t>
            </a:r>
          </a:p>
          <a:p>
            <a:pPr marL="514350" indent="-514350">
              <a:buAutoNum type="alphaUcPeriod"/>
            </a:pPr>
            <a:r>
              <a:rPr lang="en-US" dirty="0" smtClean="0"/>
              <a:t>lava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560202" cy="33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181600" y="2590800"/>
            <a:ext cx="1295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lava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81" y="1676400"/>
            <a:ext cx="4915719" cy="33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Be sure to study!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Good Luck!  </a:t>
            </a:r>
            <a:endParaRPr lang="en-US" dirty="0"/>
          </a:p>
        </p:txBody>
      </p:sp>
      <p:pic>
        <p:nvPicPr>
          <p:cNvPr id="15364" name="Picture 4" descr="C:\Users\aromac\AppData\Local\Microsoft\Windows\Temporary Internet Files\Content.IE5\BWGZK1GZ\MC900089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06497"/>
            <a:ext cx="3032455" cy="19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forms when water slows enough to fill an area? 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Lake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River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Waterfall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lake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7520"/>
            <a:ext cx="5943600" cy="394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landform is made when a river slowly cuts through rock?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Hill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Plain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Valley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Mountain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C. valley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724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2" y="4038600"/>
            <a:ext cx="3986631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force can </a:t>
            </a:r>
            <a:r>
              <a:rPr lang="en-US" b="1" dirty="0" smtClean="0"/>
              <a:t>rapidly</a:t>
            </a:r>
            <a:r>
              <a:rPr lang="en-US" dirty="0" smtClean="0"/>
              <a:t> change the Earth’s landscape?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Wind erosion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Weathering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Thunderstorm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/>
              <a:t>Volcanic eruptions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D.  Volcanic Eruptions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3604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009900" cy="28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1075"/>
            <a:ext cx="3505200" cy="28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488</TotalTime>
  <Words>346</Words>
  <Application>Microsoft Office PowerPoint</Application>
  <PresentationFormat>On-screen Show (4:3)</PresentationFormat>
  <Paragraphs>108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Chapter 8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coast B. crust C. mountain D. lake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Review</dc:title>
  <dc:creator>sazm</dc:creator>
  <cp:lastModifiedBy>Hinkson,Sherri</cp:lastModifiedBy>
  <cp:revision>15</cp:revision>
  <dcterms:created xsi:type="dcterms:W3CDTF">2012-12-13T02:52:10Z</dcterms:created>
  <dcterms:modified xsi:type="dcterms:W3CDTF">2012-12-13T21:04:27Z</dcterms:modified>
</cp:coreProperties>
</file>